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8400" y="-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400" y="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600" y="-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600" y="2160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000000"/>
                </a:solidFill>
                <a:latin typeface="Arial"/>
              </a:rPr>
              <a:t>Milonga de la Fuente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000" y="0"/>
            <a:ext cx="114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0">
                <a:solidFill>
                  <a:srgbClr val="FFFFFF"/>
                </a:solidFill>
                <a:latin typeface="Arial"/>
              </a:rPr>
              <a:t>Milonga de la Fuente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00" y="8784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400" y="9216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600" y="8784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600" y="9216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000" y="900000"/>
            <a:ext cx="1120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Arial"/>
              </a:rPr>
              <a:t>24 de Agosto de 2024 de 21:00 a 00:00 duracion: 3 horas y 0 minutos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8400" y="61884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000000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8400" y="62316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000000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600" y="61884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000000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600" y="62316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000000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0000" y="6210000"/>
            <a:ext cx="1147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600" b="0">
                <a:solidFill>
                  <a:srgbClr val="FFFFFF"/>
                </a:solidFill>
                <a:latin typeface="Arial"/>
              </a:rPr>
              <a:t>Duración total sin cortinas: 3 horas, 7 minutos y 47 segundos, Duración total estimada: 3 horas, 24 minutos y 47 segundos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8400" y="14184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58400" y="14616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1600" y="14184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1600" y="14616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0000" y="144000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1 - Orquesta Típica Victor Instrumental, 4 temas con una duración de 11 minutos y 12 segundos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58400" y="16703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58400" y="17135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01600" y="16703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01600" y="17135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80000" y="169199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2 - Orquesta de Pedro Laurenz Con Juan Carlos Casas, 4 temas con una duración de 11 minutos y 15 segundos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58400" y="19223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58400" y="19655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01600" y="19223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01600" y="19655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0000" y="194399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3 - Orquesta de Francisco Lomuto Milonga con Fernando Díaz y Jorge Omar, 3 temas con una duración de 7 minutos y 29 segundos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58400" y="21743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58400" y="22175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01600" y="21743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01600" y="22175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80000" y="219599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4 - Orquesta de Ricardo Tanturi Con Enrique Campos, 4 temas con una duración de 11 minutos y 37 segundos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58400" y="24263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58400" y="24695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01600" y="24263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01600" y="24695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80000" y="244799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5 - Orquesta de Aníbal Troilo Instrumental, 4 temas con una duración de 10 minutos y 35 segundos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58400" y="26783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58400" y="27215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01600" y="26783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01600" y="27215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80000" y="269999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6 - Orquesta de Miguel Caló Con Raul Iriarte, Raúl Berón y Raúl Iriarte, 4 temas con una duración de 11 minutos y 12 segundos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58400" y="29303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58400" y="29735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01600" y="29303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01600" y="29735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80000" y="295199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7 - Orquesta de Alfredo de Angelis Vals con Carlos Dante y Julio Martel, 3 temas con una duración de 8 minutos y 20 segundos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58400" y="31823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58400" y="32255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01600" y="31823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01600" y="32255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80000" y="320399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8 - Orquesta de Carlos di Sarli Con Alberto Podestá, 4 temas con una duración de 12 minutos y 16 segundos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58400" y="34343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58400" y="34775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01600" y="34343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101600" y="34775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80000" y="3455992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9 - Orquesta de Juan D'Arienzo Con Alberto Echagüe, 4 temas con una duración de 10 minutos y 35 segundos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058400" y="36863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58400" y="37295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01600" y="36863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01600" y="37295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80000" y="3707991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10 - Orquesta de Osvaldo Fresedo Con Roberto Ray, 4 temas con una duración de 11 minutos y 48 segundos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58400" y="39383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58400" y="39815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01600" y="39383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01600" y="39815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80000" y="3959990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11 - Orquesta de Francisco Canaro Milonga con Ernesto Famá y Roberto Maida, 3 temas con una duración de 8 minutos y 23 segundos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58400" y="41903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58400" y="42335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01600" y="41903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01600" y="42335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80000" y="4211989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12 - Orquesta de Osvaldo Pugliese Con Roberto Chanel, 4 temas con una duración de 12 minutos y 3 segundos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58400" y="44423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58400" y="44855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01600" y="44423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01600" y="44855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80000" y="4463988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13 - Orquesta de Edgardo Donato Con Horacio Lagos, Lita Morales y Romeo Gavioli, 4 temas con una duración de 11 minutos y 22 segundos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58400" y="46943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58400" y="47375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101600" y="46943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01600" y="47375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80000" y="4715987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14 - Orquesta de Rodolfo Biagi Instrumental, 4 temas con una duración de 9 minutos y 44 segundos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58400" y="49463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58400" y="49895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101600" y="49463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101600" y="49895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80000" y="4967986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15 - Orquesta de Ricardo Tanturi Vals con Alberto Castillo, 3 temas con una duración de 7 minutos y 15 segundos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58400" y="51983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58400" y="52415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01600" y="51983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101600" y="52415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80000" y="5219985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16 - Orquesta de Enrique Rodríguez Con Armando Moreno, 4 temas con una duración de 10 minutos y 12 segundos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58400" y="54503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58400" y="54935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101600" y="54503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101600" y="54935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080000" y="5471984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17 - Orquesta de Ricardo Malerba Con Orlando Medina, 4 temas con una duración de 11 minutos y 2 segundos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058400" y="57023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58400" y="57455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101600" y="57023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01600" y="57455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000000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080000" y="5723983"/>
            <a:ext cx="10753200" cy="54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500" b="0">
                <a:solidFill>
                  <a:srgbClr val="FFFFFF"/>
                </a:solidFill>
                <a:latin typeface="Bernard MT Condensed"/>
              </a:rPr>
              <a:t>18 - Orquesta de Juan D'Arienzo Con Héctor Mauré, 4 temas con una duración de 11 minutos y 26 segundos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nibal troi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334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Aníbal Troilo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Armando Pontier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Armando Pontier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Armando Pontier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Armando Pontier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Milongueando En El Cuarenta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Armando Pontier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Posadas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Posadas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Posadas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Posadas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Cordón de oro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Carlos Posadas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Larenza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Larenza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Larenza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Larenza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Guapeando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Juan Larenza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Cafiero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Cafiero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Cafiero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Cafiero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Cachirulo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Francisco Cafiero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Pulp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Pulp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Mile End   (2006)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Mile End   (2006)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miguel cal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7475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Miguel Caló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Raul Iriarte, Raúl Berón y Raúl Iriarte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Joaquín Mora - Letra: Julio Jorge Nelson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Joaquín Mora - Letra: Julio Jorge Nelson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Joaquín Mora - Letra: Julio Jorge Nelson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Joaquín Mora - Letra: Julio Jorge Nelson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Margarita Gauthier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Joaquín Mora - Letra: Julio Jorge Nelson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Jamás retornarás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Osmar Maderna y Miguel Caló - Letra: Osmar Maderna y Miguel Caló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Enrique Mario Francini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Enrique Mario Francini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Enrique Mario Francini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Enrique Mario Francini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Vi Llegar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Enrique Mario Francini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Osmar Maderna - Letra: José María Contursi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Osmar Maderna - Letra: José María Contursi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Osmar Maderna - Letra: José María Contursi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Osmar Maderna - Letra: José María Contursi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noche que te fuiste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Osmar Maderna - Letra: José María Contursi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Maria canta copla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Maria canta copla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Que nadie sepa mi sufrir   (2014)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Que nadie sepa mi sufrir   (2014)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Que nadie sepa mi sufrir   (2014)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Que nadie sepa mi sufrir   (2014)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Que nadie sepa mi sufrir   (2014)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alfredo de angel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469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Ángel Cabral - Letra: Enrique Dizeo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Ángel Cabral - Letra: Enrique Dizeo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Ángel Cabral - Letra: Enrique Dizeo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Ángel Cabral - Letra: Enrique Dizeo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Que nadie sepa mi sufrir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(1953)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Ángel Cabral - Letra: Enrique Dizeo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Arquímedes Arci - Letra: Arquímedes Arci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Arquímedes Arci - Letra: Arquímedes Arci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Arquímedes Arci - Letra: Arquímedes Arci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Arquímedes Arci - Letra: Arquímedes Arci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Ilusión azul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Arquímedes Arci - Letra: Arquímedes Arci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Luis Mottolese - Letra: Víctor Feliciano Spíndola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Pobre flor (Primera ilusión)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(1946)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Luis Mottolese - Letra: Víctor Feliciano Spíndola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Stephen Sanchez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Stephen Sanchez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Until I Found You   (2022)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Until I Found You   (2022)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carlos di sarl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753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Podestá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Junto a tu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Enrique Francini y Héctor Stamponi - Letra: José María Contursi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José Dames - Letra: Horacio Sanguinetti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José Dames - Letra: Horacio Sanguinetti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José Dames - Letra: Horacio Sanguinetti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José Dames - Letra: Horacio Sanguinetti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Nada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José Dames - Letra: Horacio Sanguinetti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Domingo Federico - Letra: Homero Expósito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Domingo Federico - Letra: Homero Expósito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Domingo Federico - Letra: Homero Expósito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Domingo Federico - Letra: Homero Expósito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Al compás del corazón (Late un corazón)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Domingo Federico - Letra: Homero Expósito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Mario Canaro - Letra: Héctor Marcó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Mario Canaro - Letra: Héctor Marcó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Mario Canaro - Letra: Héctor Marcó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Mario Canaro - Letra: Héctor Marcó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Tú, el cielo y tú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Mario Canaro - Letra: Héctor Marcó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Adele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Adele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Someone Like You (Live Acoustic)   (2011)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Someone Like You (Live Acoustic)   (2011)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Echagüe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Tanturi - Letra: Juan Carlos Thorry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Tanturi - Letra: Juan Carlos Thorry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Tanturi - Letra: Juan Carlos Thorry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Tanturi - Letra: Juan Carlos Thorry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Qué importa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Ricardo Tanturi - Letra: Juan Carlos Thorry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Mientas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Aut: Héctor Marcó, Com: Héctor Varela, Alfredo Mario Lattero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Rafael Iriarte - Letra: Julio Navarrine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Rafael Iriarte - Letra: Julio Navarrine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Rafael Iriarte - Letra: Julio Navarrine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Rafael Iriarte - Letra: Julio Navarrine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Trago amargo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Rafael Iriarte - Letra: Julio Navarrine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Cao - Letra: Miguel Bucino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Cao - Letra: Miguel Bucino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Cao - Letra: Miguel Bucino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Cao - Letra: Miguel Bucino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Amarroto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Juan Cao - Letra: Miguel Bucino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Roberta Flack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Roberta Flack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Killing Me Softly With His Song   (1973)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Killing Me Softly With His Song   (1973)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Killing Me Softly With His Song   (1973)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Killing Me Softly With His Song   (1973)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Killing Me Softly With His Song   (1973)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rquesta tipica vic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9373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Típica Victor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J. C. Suncho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J. C. Suncho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J. C. Suncho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J. C. Suncho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Viento norte (Bronca negra)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J. C. Suncho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Filo misho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(1930)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Enrique Santos Discepolo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Enrique Santos Discepolo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Enrique Santos Discepolo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Enrique Santos Discepolo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Chorra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(1928)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Enrique Santos Discepolo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Osmán Pérez Freire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Osmán Pérez Freire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Osmán Pérez Freire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Osmán Pérez Freire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Coqueta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(1929)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Osmán Pérez Freire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fresed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98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Ray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Ray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Pascual Storti - Letra: Emilio Fresedo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Pascual Storti - Letra: Emilio Fresedo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Pascual Storti - Letra: Emilio Fresedo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Pascual Storti - Letra: Emilio Fresedo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Cordobesita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Pascual Storti - Letra: Emilio Fresedo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Will Grosz - Letra: Ángel Del Valle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Will Grosz - Letra: Ángel Del Valle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Will Grosz - Letra: Ángel Del Valle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Will Grosz - Letra: Ángel Del Valle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Isla de Capri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(1935)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Will Grosz - Letra: Ángel Del Valle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Fresedo - Letra: Emilio Fresedo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Fresedo - Letra: Emilio Fresedo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Fresedo - Letra: Emilio Fresedo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Fresedo - Letra: Emilio Fresedo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Canto de amor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(1934)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Osvaldo Fresedo - Letra: Emilio Fresedo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Juan Carlos Cobían &amp; Enrique Cadícamo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Juan Carlos Cobían &amp; Enrique Cadícamo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Juan Carlos Cobían &amp; Enrique Cadícamo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Juan Carlos Cobían &amp; Enrique Cadícamo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Niebla del riachuelo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(1937)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Juan Carlos Cobían &amp; Enrique Cadícamo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Contigo (feat. Natalia Lafourcade)   (2009)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Contigo (feat. Natalia Lafourcade)   (2009)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cana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278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con Ernesto Famá y Roberto Maida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Fresedo - Letra: Eduardo Calvo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Fresedo - Letra: Eduardo Calvo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Fresedo - Letra: Eduardo Calvo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Fresedo - Letra: Eduardo Calvo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Arrabalera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(1950)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Osvaldo Fresedo - Letra: Eduardo Calvo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Sebastián Piana - Letra: Homero Manzi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Sebastián Piana - Letra: Homero Manzi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Sebastián Piana - Letra: Homero Manzi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Sebastián Piana - Letra: Homero Manzi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Milonga del novecientos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(1933)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Sebastián Piana - Letra: Homero Manzi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Nicolás Luis Cuccaro y Juan Ventura Cuccaro - Letra: Ernesto Nolli y Orlando D'Aniello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Silueta porteña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(1936)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Nicolás Luis Cuccaro y Juan Ventura Cuccaro - Letra: Ernesto Nolli y Orlando D'Aniello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Felix Jaehn Feat. Jasime Thompson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Ain't Nobody (Loves Me Better)   (2015)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Ain't Nobody (Loves Me Better)   (2015)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osvaldo puglie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7277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Roberto Chanel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Chanel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Pracánico - Letra: Celedonio Flores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Pracánico - Letra: Celedonio Flores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Pracánico - Letra: Celedonio Flores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Pracánico - Letra: Celedonio Flores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Corrientes y Esmeralda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Francisco Pracánico - Letra: Celedonio Flores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Puey - Letra: Reinaldo Yiso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Puey - Letra: Reinaldo Yiso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Puey - Letra: Reinaldo Yiso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Puey - Letra: Reinaldo Yiso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sueño del pibe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(1945)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Juan Puey - Letra: Reinaldo Yiso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Virgilio Expósito - Letra: Homero Expósito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Virgilio Expósito - Letra: Homero Expósito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Virgilio Expósito - Letra: Homero Expósito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Virgilio Expósito - Letra: Homero Expósito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Farol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Virgilio Expósito - Letra: Homero Expósito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Carlos Bahr, Com: Manuel Sucher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Carlos Bahr, Com: Manuel Sucher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Carlos Bahr, Com: Manuel Sucher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Carlos Bahr, Com: Manuel Sucher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Nada más que un corazón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Aut: Carlos Bahr, Com: Manuel Sucher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Cake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Cake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I Will Survive   (1997)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 Will Survive   (1997)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dgardo dona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385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Luis Rubistein - Letra: Luis Rubistein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Luis Rubistein - Letra: Luis Rubistein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Luis Rubistein - Letra: Luis Rubistein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Luis Rubistein - Letra: Luis Rubistein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Carnaval de mi barrio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Luis Rubistein - Letra: Luis Rubistein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Edgardo Donato - Letra: Carlos Lenzi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Edgardo Donato - Letra: Carlos Lenzi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Edgardo Donato - Letra: Carlos Lenzi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Edgardo Donato - Letra: Carlos Lenzi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Yo te amo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Edgardo Donato - Letra: Carlos Lenzi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Ascanio Donato - Letra: César Vedani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Ascanio Donato - Letra: César Vedani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Ascanio Donato - Letra: César Vedani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Ascanio Donato - Letra: César Vedani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Sin sabor (Sinsabor)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Ascanio Donato - Letra: César Vedani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serenata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Unknown Composer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Rosa Linn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Rosa Linn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Rosa Linn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Rosa Linn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Rosa Linn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Snap   (2022)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Snap   (2022)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Snap   (2022)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Snap   (2022)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Snap   (2022)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odolfo biag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377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Instrumental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Recodo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(1952)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Cipriano Nava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Cipriano Nava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Cipriano Nava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Cipriano Nava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Yaguarón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Cipriano Nava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Bélgica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(2006)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Roberto Firpo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Roberto Firpo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Roberto Firpo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Roberto Firpo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Didí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Roberto Firpo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Benson Boone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Benson Boone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Beautiful Things   (2024)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Beautiful Things   (2024)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Zaz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Zaz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Zaz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Zaz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Zaz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Sous le ciel de Paris   (2014)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Sous le ciel de Paris   (2014)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Sous le ciel de Paris   (2014)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Sous le ciel de Paris   (2014)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Sous le ciel de Paris   (2014)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José Raúl Iglesias - Letra: Juan Bautista Gatti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José Raúl Iglesias - Letra: Juan Bautista Gatti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José Raúl Iglesias - Letra: Juan Bautista Gatti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José Raúl Iglesias - Letra: Juan Bautista Gatti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Mi romance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José Raúl Iglesias - Letra: Juan Bautista Gatti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Alfredo Pelaia - Letra: Alfredo Pelaia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Alfredo Pelaia - Letra: Alfredo Pelaia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Alfredo Pelaia - Letra: Alfredo Pelaia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Alfredo Pelaia - Letra: Alfredo Pelaia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Recuerdo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Alfredo Pelaia - Letra: Alfredo Pelaia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Vicente Salerno - Letra: Samuel Aguayo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Vicente Salerno - Letra: Samuel Aguayo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Vicente Salerno - Letra: Samuel Aguayo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Vicente Salerno - Letra: Samuel Aguayo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serenata (Mi amor)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Vicente Salerno - Letra: Samuel Aguayo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Marcela Morelo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Marcela Morelo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Marcela Morelo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Marcela Morelo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Marcela Morelo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Para Toda la Vida   (1999)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Para Toda la Vida   (1999)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Para Toda la Vida   (1999)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Para Toda la Vida   (1999)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Para Toda la Vida   (1999)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enrique rodrigue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7907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Enrique Rodríguez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Armando Moreno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Armando Moreno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Enrique Cadícamo, Com: Enrique Rodríguez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Enrique Cadícamo, Com: Enrique Rodríguez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Enrique Cadícamo, Com: Enrique Rodríguez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Enrique Cadícamo, Com: Enrique Rodríguez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Yo también tuve un cariño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Aut: Enrique Cadícamo, Com: Enrique Rodríguez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Enrique Rodríguez - Letra: Enrique Cadícamo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Enrique Rodríguez - Letra: Enrique Cadícamo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Enrique Rodríguez - Letra: Enrique Cadícamo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Enrique Rodríguez - Letra: Enrique Cadícamo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En la buena y en la mala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Enrique Rodríguez - Letra: Enrique Cadícamo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Iré...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(2002)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Viván - Letra: Carlos Viván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Viván - Letra: Carlos Viván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Viván - Letra: Carlos Viván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Viván - Letra: Carlos Viván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Cómo se pianta la vida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Carlos Viván - Letra: Carlos Viván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Olivia Rodrigo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Olivia Rodrigo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Vampire   (2023)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Vampire   (2023)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malerb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Orlando Medina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Orlando Medina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Sánchez Gorio - Letra: Horacio Sanguinetti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Sánchez Gorio - Letra: Horacio Sanguinetti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Sánchez Gorio - Letra: Horacio Sanguinetti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Sánchez Gorio - Letra: Horacio Sanguinetti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Gitana rusa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Juan Sánchez Gorio - Letra: Horacio Sanguinetti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La piba de los jazmines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Ricardo Malerba y Dante Smurra - Letra: Julio Navarrine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Embrujamiento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Ricardo Malerba y Dante Smurra - Letra: Manuel Ferradás Campos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Raúl Fernández Siro - Letra: Homero Manzi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Raúl Fernández Siro - Letra: Homero Manzi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Raúl Fernández Siro - Letra: Homero Manzi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Raúl Fernández Siro - Letra: Homero Manzi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Ninguna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(1942)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Raúl Fernández Siro - Letra: Homero Manzi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Tonina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Tonina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While My Guitar Gently Weeps   (2018)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While My Guitar Gently Weeps   (2018)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juan d'arienz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404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Héctor Mauré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Héctor Mauré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El olivo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Antonio Scatasso y Domingo Julio Vivas - Letra: Carlos Cabral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D'Arienzo - Letra: Enrique Cadícamo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D'Arienzo - Letra: Enrique Cadícamo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D'Arienzo - Letra: Enrique Cadícamo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Juan D'Arienzo - Letra: Enrique Cadícamo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Si la llegaran a ver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Juan D'Arienzo - Letra: Enrique Cadícamo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Humillación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Marchisio - Letra: Carmelo Santiago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Marchisio - Letra: Carmelo Santiago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Marchisio - Letra: Carmelo Santiago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Carlos Marchisio - Letra: Carmelo Santiago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Amarras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Carlos Marchisio - Letra: Carmelo Santiago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pedro lauren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198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Manuel A. Meaños, Com: Pedro Laurenz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Manuel A. Meaños, Com: Pedro Laurenz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Manuel A. Meaños, Com: Pedro Laurenz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Manuel A. Meaños, Com: Pedro Laurenz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De puro guapo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Aut: Manuel A. Meaños, Com: Pedro Laurenz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Me Extraña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(1940)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 mí dejame en mi barrio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Unknown Composer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Amurado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(2004)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Unknown Composer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Where Is The Love   (2003)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Where Is The Love   (2003)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Where Is The Love   (2003)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Where Is The Love   (2003)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Where Is The Love   (2003)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francisco lomu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5693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con Fernando Díaz y Jorge Omar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Charlo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Charlo - Letra: Enrique Cadícamo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Charlo - Letra: Enrique Cadícamo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Charlo - Letra: Enrique Cadícamo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No hay tierra como la mia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(1939)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Charlo - Letra: Enrique Cadícamo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Parque Patricios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(1941)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Francisco Laino y Antonio Radicci - Letra: Francisco Laino y Antonio Radicci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Lomuto - Letra: Celedonio Flores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Lomuto - Letra: Celedonio Flores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Lomuto - Letra: Celedonio Flores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Francisco Lomuto - Letra: Celedonio Flores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Que tiempo aquel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(1938)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Francisco Lomuto - Letra: Celedonio Flores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Amy Winehouse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Amy Winehouse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Amy Winehouse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Amy Winehouse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Amy Winehouse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You Know I’m No Good   (2007)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You Know I’m No Good   (2007)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You Know I’m No Good   (2007)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You Know I’m No Good   (2007)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You Know I’m No Good   (2007)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tango_degrada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pic>
        <p:nvPicPr>
          <p:cNvPr id="4" name="Picture 3" descr="ricardo tantur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324609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000" y="-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000" y="45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2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8000" y="809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8000" y="845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000000"/>
                </a:solidFill>
                <a:latin typeface="Cooper Black"/>
              </a:rPr>
              <a:t>Con Enrique Campos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000" y="827999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Enrique Campos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000" y="5562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000" y="5598000"/>
            <a:ext cx="3193200" cy="100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000000"/>
                </a:solidFill>
                <a:latin typeface="Cooper Black"/>
              </a:rPr>
              <a:t>© TDJ Edmundo Fraga
Milonga de la Fuente
24 de Agosto de 2024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20" name="Connector 19"/>
          <p:cNvCxnSpPr/>
          <p:nvPr/>
        </p:nvCxnSpPr>
        <p:spPr>
          <a:xfrm>
            <a:off x="4860000" y="1620000"/>
            <a:ext cx="697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42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Raúl Kaplún - Letra: José María Suñé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2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Raúl Kaplún - Letra: José María Suñé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8000" y="160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Raúl Kaplún - Letra: José María Suñé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000" y="163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Raúl Kaplún - Letra: José María Suñé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60000" y="162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Una emoción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Raúl Kaplún - Letra: José María Suñé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42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Francisco García Jiménez, Com: Antonio Oscar Arona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42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Francisco García Jiménez, Com: Antonio Oscar Arona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8000" y="286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Francisco García Jiménez, Com: Antonio Oscar Arona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78000" y="289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Aut: Francisco García Jiménez, Com: Antonio Oscar Arona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0000" y="288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Malvón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Aut: Francisco García Jiménez, Com: Antonio Oscar Arona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2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Pugliese - Letra: Homero Manzi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2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Pugliese - Letra: Homero Manzi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8000" y="412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Pugliese - Letra: Homero Manzi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78000" y="415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Osvaldo Pugliese - Letra: Homero Manzi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0000" y="414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Recién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(1944)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Osvaldo Pugliese - Letra: Homero Manzi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2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Mario Canaro - Letra: Francisco García Jiménez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42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Mario Canaro - Letra: Francisco García Jiménez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8000" y="5382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Mario Canaro - Letra: Francisco García Jiménez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78000" y="5418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000000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000000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000000"/>
                </a:solidFill>
                <a:latin typeface="Arial Narrow"/>
              </a:defRPr>
            </a:pPr>
            <a:r>
              <a:t>Musica: Mario Canaro - Letra: Francisco García Jiménez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60000" y="5400000"/>
            <a:ext cx="697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0">
                <a:solidFill>
                  <a:srgbClr val="FFFFFF"/>
                </a:solidFill>
                <a:latin typeface="Bernard MT Condensed"/>
              </a:rPr>
              <a:t>Oigo tu voz</a:t>
            </a:r>
            <a:r>
              <a:rPr sz="2000" b="0" i="0">
                <a:solidFill>
                  <a:srgbClr val="FFFFFF"/>
                </a:solidFill>
                <a:latin typeface="Arial"/>
              </a:rPr>
              <a:t>   (1943)</a:t>
            </a:r>
          </a:p>
          <a:p>
            <a:pPr>
              <a:defRPr sz="2000" b="0" i="1">
                <a:solidFill>
                  <a:srgbClr val="FFFFFF"/>
                </a:solidFill>
                <a:latin typeface="Arial Narrow"/>
              </a:defRPr>
            </a:pPr>
            <a:r>
              <a:t>Musica: Mario Canaro - Letra: Francisco García Jiménez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5000" y="175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5000" y="1845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000000"/>
                </a:solidFill>
                <a:latin typeface="Cooper Black"/>
              </a:rPr>
              <a:t>Tones and 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Tones and 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   (2021)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   (2021)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5000" y="355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   (2021)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5000" y="3645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000000"/>
                </a:solidFill>
                <a:latin typeface="Cooper Black"/>
              </a:rPr>
              <a:t>Dance Monkey   (2021)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Dance Monkey   (2021)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